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4" r:id="rId19"/>
    <p:sldId id="272" r:id="rId20"/>
    <p:sldId id="275" r:id="rId21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Uredite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 smtClean="0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4B3043-E4A6-4050-AD93-0B7D7F41C9FE}" type="datetimeFigureOut">
              <a:rPr lang="hr-HR" smtClean="0"/>
              <a:t>13.9.2022.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C85CE78-18EA-44B3-8E36-8FB419F575B7}" type="slidenum">
              <a:rPr lang="hr-HR" smtClean="0"/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codataset.org/#hom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sz="3200" dirty="0"/>
              <a:t>Prepoznavanje objekata pomoću dubokih neuronskih mreža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hr-HR" dirty="0" smtClean="0"/>
          </a:p>
          <a:p>
            <a:pPr algn="ctr"/>
            <a:r>
              <a:rPr lang="hr-HR" dirty="0" smtClean="0"/>
              <a:t>Obrada slike i računalni vid</a:t>
            </a:r>
            <a:endParaRPr lang="hr-HR" dirty="0"/>
          </a:p>
          <a:p>
            <a:pPr algn="ctr"/>
            <a:r>
              <a:rPr lang="hr-HR" dirty="0" smtClean="0"/>
              <a:t>Ivan </a:t>
            </a:r>
            <a:r>
              <a:rPr lang="hr-HR" dirty="0" err="1" smtClean="0"/>
              <a:t>Kaučić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3942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 smtClean="0"/>
              <a:t>Rezultati modela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60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304728"/>
            <a:ext cx="2873375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62707"/>
            <a:ext cx="4265792" cy="398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87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4062413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26972"/>
            <a:ext cx="5380037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35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916832"/>
            <a:ext cx="3055937" cy="229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12776"/>
            <a:ext cx="5395913" cy="406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93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3436937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8960"/>
            <a:ext cx="5387975" cy="360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13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35972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96952"/>
            <a:ext cx="5395913" cy="345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70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46640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573016"/>
            <a:ext cx="5426075" cy="276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20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6527"/>
            <a:ext cx="2339975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556792"/>
            <a:ext cx="5532437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7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62" y="2692498"/>
            <a:ext cx="3444875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37" y="2260239"/>
            <a:ext cx="5540375" cy="371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552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3162300" cy="23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198" y="1412776"/>
            <a:ext cx="5464175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9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Zadatak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Odabrati jedan od istreniranih modela dubokih neuronskih mreža, istražiti na kojim objektima je istrenirana i testirati model na 20-</a:t>
            </a:r>
            <a:r>
              <a:rPr lang="hr-HR" dirty="0" err="1" smtClean="0"/>
              <a:t>ak</a:t>
            </a:r>
            <a:r>
              <a:rPr lang="hr-HR" dirty="0" smtClean="0"/>
              <a:t> različitih objekata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302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 smtClean="0"/>
              <a:t>HVALA NA PAŽNJI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939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 smtClean="0"/>
              <a:t>Korišteni model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089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RetinaNet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Jedna od najboljih jedno-stupanjskih modela za prepoznavanje objekata</a:t>
            </a:r>
          </a:p>
          <a:p>
            <a:r>
              <a:rPr lang="hr-HR" dirty="0" err="1" smtClean="0"/>
              <a:t>ResNet</a:t>
            </a:r>
            <a:r>
              <a:rPr lang="hr-HR" dirty="0" smtClean="0"/>
              <a:t>+</a:t>
            </a:r>
            <a:r>
              <a:rPr lang="hr-HR" dirty="0" err="1" smtClean="0"/>
              <a:t>Feature</a:t>
            </a:r>
            <a:r>
              <a:rPr lang="hr-HR" dirty="0" smtClean="0"/>
              <a:t> </a:t>
            </a:r>
            <a:r>
              <a:rPr lang="hr-HR" dirty="0" err="1" smtClean="0"/>
              <a:t>Pyramid</a:t>
            </a:r>
            <a:r>
              <a:rPr lang="hr-HR" dirty="0" smtClean="0"/>
              <a:t> </a:t>
            </a:r>
            <a:r>
              <a:rPr lang="hr-HR" dirty="0" err="1" smtClean="0"/>
              <a:t>Network</a:t>
            </a:r>
            <a:r>
              <a:rPr lang="hr-HR" dirty="0" smtClean="0"/>
              <a:t>(FPN)+</a:t>
            </a:r>
            <a:r>
              <a:rPr lang="hr-HR" dirty="0" err="1" smtClean="0"/>
              <a:t>Focal</a:t>
            </a:r>
            <a:r>
              <a:rPr lang="hr-HR" dirty="0" smtClean="0"/>
              <a:t> </a:t>
            </a:r>
            <a:r>
              <a:rPr lang="hr-HR" dirty="0" err="1" smtClean="0"/>
              <a:t>Loss</a:t>
            </a:r>
            <a:r>
              <a:rPr lang="hr-HR" dirty="0" smtClean="0"/>
              <a:t> metoda</a:t>
            </a:r>
            <a:endParaRPr lang="hr-HR" dirty="0" smtClean="0"/>
          </a:p>
          <a:p>
            <a:r>
              <a:rPr lang="hr-HR" dirty="0" smtClean="0"/>
              <a:t>Model se pokazao pogodan za prepoznavanje skalirano malih </a:t>
            </a:r>
            <a:r>
              <a:rPr lang="hr-HR" dirty="0" smtClean="0"/>
              <a:t>objekata </a:t>
            </a:r>
            <a:r>
              <a:rPr lang="hr-HR" dirty="0" smtClean="0"/>
              <a:t>i za scene s puno objekata</a:t>
            </a:r>
          </a:p>
          <a:p>
            <a:r>
              <a:rPr lang="hr-HR" b="1" dirty="0"/>
              <a:t>Najveća primjena </a:t>
            </a:r>
            <a:r>
              <a:rPr lang="hr-HR" b="1" dirty="0" smtClean="0"/>
              <a:t>je na </a:t>
            </a:r>
            <a:r>
              <a:rPr lang="hr-HR" b="1" dirty="0" smtClean="0"/>
              <a:t>zračnim </a:t>
            </a:r>
            <a:r>
              <a:rPr lang="hr-HR" b="1" dirty="0"/>
              <a:t>i </a:t>
            </a:r>
            <a:r>
              <a:rPr lang="hr-HR" b="1" dirty="0" smtClean="0"/>
              <a:t>satelitskim snimkama!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41413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2052638"/>
            <a:ext cx="8816975" cy="275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kstniOkvir 1"/>
          <p:cNvSpPr txBox="1"/>
          <p:nvPr/>
        </p:nvSpPr>
        <p:spPr>
          <a:xfrm>
            <a:off x="2843808" y="494116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Arhitektura </a:t>
            </a:r>
            <a:r>
              <a:rPr lang="hr-HR" dirty="0" err="1" smtClean="0"/>
              <a:t>RetinaNet</a:t>
            </a:r>
            <a:r>
              <a:rPr lang="hr-HR" dirty="0" smtClean="0"/>
              <a:t> modela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395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 smtClean="0"/>
              <a:t>DATASET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2615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COCO </a:t>
            </a:r>
            <a:r>
              <a:rPr lang="hr-HR" dirty="0" err="1" smtClean="0"/>
              <a:t>dataset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COCO – </a:t>
            </a:r>
            <a:r>
              <a:rPr lang="hr-HR" dirty="0" err="1" smtClean="0"/>
              <a:t>Common</a:t>
            </a:r>
            <a:r>
              <a:rPr lang="hr-HR" dirty="0" smtClean="0"/>
              <a:t> </a:t>
            </a:r>
            <a:r>
              <a:rPr lang="hr-HR" dirty="0" err="1" smtClean="0"/>
              <a:t>Objects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Context</a:t>
            </a:r>
            <a:endParaRPr lang="hr-HR" dirty="0" smtClean="0"/>
          </a:p>
          <a:p>
            <a:r>
              <a:rPr lang="hr-HR" dirty="0" smtClean="0"/>
              <a:t>Stranica: </a:t>
            </a:r>
            <a:r>
              <a:rPr lang="hr-HR" dirty="0" smtClean="0">
                <a:solidFill>
                  <a:srgbClr val="00B0F0"/>
                </a:solidFill>
                <a:hlinkClick r:id="rId2"/>
              </a:rPr>
              <a:t>https</a:t>
            </a:r>
            <a:r>
              <a:rPr lang="hr-HR" dirty="0">
                <a:solidFill>
                  <a:srgbClr val="00B0F0"/>
                </a:solidFill>
                <a:hlinkClick r:id="rId2"/>
              </a:rPr>
              <a:t>://</a:t>
            </a:r>
            <a:r>
              <a:rPr lang="hr-HR" dirty="0" smtClean="0">
                <a:solidFill>
                  <a:srgbClr val="00B0F0"/>
                </a:solidFill>
                <a:hlinkClick r:id="rId2"/>
              </a:rPr>
              <a:t>cocodataset.org</a:t>
            </a:r>
            <a:r>
              <a:rPr lang="hr-HR" dirty="0">
                <a:solidFill>
                  <a:srgbClr val="00B0F0"/>
                </a:solidFill>
                <a:hlinkClick r:id="rId2"/>
              </a:rPr>
              <a:t>/#</a:t>
            </a:r>
            <a:r>
              <a:rPr lang="hr-HR" dirty="0" smtClean="0">
                <a:solidFill>
                  <a:srgbClr val="00B0F0"/>
                </a:solidFill>
                <a:hlinkClick r:id="rId2"/>
              </a:rPr>
              <a:t>home</a:t>
            </a:r>
            <a:endParaRPr lang="hr-HR" dirty="0" smtClean="0">
              <a:solidFill>
                <a:srgbClr val="00B0F0"/>
              </a:solidFill>
            </a:endParaRPr>
          </a:p>
          <a:p>
            <a:r>
              <a:rPr lang="hr-HR" dirty="0" smtClean="0"/>
              <a:t>Značajke</a:t>
            </a:r>
            <a:r>
              <a:rPr lang="hr-HR" dirty="0" smtClean="0">
                <a:solidFill>
                  <a:srgbClr val="00B0F0"/>
                </a:solidFill>
              </a:rPr>
              <a:t> </a:t>
            </a:r>
            <a:r>
              <a:rPr lang="hr-HR" dirty="0" err="1" smtClean="0"/>
              <a:t>dataseta</a:t>
            </a:r>
            <a:r>
              <a:rPr lang="hr-HR" dirty="0" smtClean="0"/>
              <a:t>:</a:t>
            </a:r>
          </a:p>
          <a:p>
            <a:pPr lvl="1"/>
            <a:r>
              <a:rPr lang="hr-HR" dirty="0" smtClean="0"/>
              <a:t>Segmentacija objekta</a:t>
            </a:r>
          </a:p>
          <a:p>
            <a:pPr lvl="1"/>
            <a:r>
              <a:rPr lang="hr-HR" dirty="0" smtClean="0"/>
              <a:t>80 kategorija objekata</a:t>
            </a:r>
          </a:p>
          <a:p>
            <a:pPr lvl="1"/>
            <a:r>
              <a:rPr lang="hr-HR" dirty="0" smtClean="0"/>
              <a:t>330 tisuća slika</a:t>
            </a:r>
          </a:p>
        </p:txBody>
      </p:sp>
    </p:spTree>
    <p:extLst>
      <p:ext uri="{BB962C8B-B14F-4D97-AF65-F5344CB8AC3E}">
        <p14:creationId xmlns:p14="http://schemas.microsoft.com/office/powerpoint/2010/main" val="5894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smtClean="0"/>
              <a:t>Kategorije objekata u COCO </a:t>
            </a:r>
            <a:r>
              <a:rPr lang="hr-HR" dirty="0" err="1" smtClean="0"/>
              <a:t>datasetu</a:t>
            </a:r>
            <a:endParaRPr lang="hr-H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988840"/>
            <a:ext cx="8153400" cy="345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64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68" y="288925"/>
            <a:ext cx="4389437" cy="656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470" y="287303"/>
            <a:ext cx="4963312" cy="45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kstniOkvir 1"/>
          <p:cNvSpPr txBox="1"/>
          <p:nvPr/>
        </p:nvSpPr>
        <p:spPr>
          <a:xfrm>
            <a:off x="4319464" y="4773463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-Primjeri segmentiranih i detektiranih objekata COCO </a:t>
            </a:r>
            <a:r>
              <a:rPr lang="hr-HR" dirty="0" err="1" smtClean="0"/>
              <a:t>dataseta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3624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asnoća">
  <a:themeElements>
    <a:clrScheme name="Jasnoća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klasično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asnoć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234</TotalTime>
  <Words>126</Words>
  <Application>Microsoft Office PowerPoint</Application>
  <PresentationFormat>Prikaz na zaslonu (4:3)</PresentationFormat>
  <Paragraphs>25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20</vt:i4>
      </vt:variant>
    </vt:vector>
  </HeadingPairs>
  <TitlesOfParts>
    <vt:vector size="21" baseType="lpstr">
      <vt:lpstr>Jasnoća</vt:lpstr>
      <vt:lpstr>Prepoznavanje objekata pomoću dubokih neuronskih mreža</vt:lpstr>
      <vt:lpstr>Zadatak</vt:lpstr>
      <vt:lpstr>Korišteni model</vt:lpstr>
      <vt:lpstr>RetinaNet</vt:lpstr>
      <vt:lpstr>PowerPointova prezentacija</vt:lpstr>
      <vt:lpstr>DATASET</vt:lpstr>
      <vt:lpstr>COCO dataset</vt:lpstr>
      <vt:lpstr>Kategorije objekata u COCO datasetu</vt:lpstr>
      <vt:lpstr>PowerPointova prezentacija</vt:lpstr>
      <vt:lpstr>Rezultati modela</vt:lpstr>
      <vt:lpstr>PowerPointova prezentacija</vt:lpstr>
      <vt:lpstr>PowerPointova prezentacija</vt:lpstr>
      <vt:lpstr>PowerPointova prezentacija</vt:lpstr>
      <vt:lpstr>PowerPointova prezentacija</vt:lpstr>
      <vt:lpstr>PowerPointova prezentacija</vt:lpstr>
      <vt:lpstr>PowerPointova prezentacija</vt:lpstr>
      <vt:lpstr>PowerPointova prezentacija</vt:lpstr>
      <vt:lpstr>PowerPointova prezentacija</vt:lpstr>
      <vt:lpstr>PowerPointova prezentacija</vt:lpstr>
      <vt:lpstr>HVALA NA PAŽNJI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Prepoznavanje objekata pomoću dubokih neuronskih mreža</dc:title>
  <dc:creator>User</dc:creator>
  <cp:lastModifiedBy>User</cp:lastModifiedBy>
  <cp:revision>12</cp:revision>
  <dcterms:created xsi:type="dcterms:W3CDTF">2022-09-13T09:10:00Z</dcterms:created>
  <dcterms:modified xsi:type="dcterms:W3CDTF">2022-09-13T17:06:06Z</dcterms:modified>
</cp:coreProperties>
</file>